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623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38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78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18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725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52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90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77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5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34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44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3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E742-F325-4A47-82AA-33D65978A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0190" y="240176"/>
            <a:ext cx="10058400" cy="1019204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Descriptive Statistics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09975-ED76-476E-AC91-98DB0FD7E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5612" y="1985301"/>
            <a:ext cx="10058400" cy="337448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u="sng" dirty="0"/>
              <a:t>Content</a:t>
            </a:r>
          </a:p>
          <a:p>
            <a:pPr algn="ctr"/>
            <a:endParaRPr lang="en-US" dirty="0"/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Completion by level of Program</a:t>
            </a:r>
          </a:p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Tuition fees on Endowment assets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104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6">
            <a:extLst>
              <a:ext uri="{FF2B5EF4-FFF2-40B4-BE49-F238E27FC236}">
                <a16:creationId xmlns:a16="http://schemas.microsoft.com/office/drawing/2014/main" id="{87F86BBF-32A7-4F13-85E9-7A03C61B9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006" y="1814732"/>
            <a:ext cx="6073511" cy="416609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Content Placeholder 39">
            <a:extLst>
              <a:ext uri="{FF2B5EF4-FFF2-40B4-BE49-F238E27FC236}">
                <a16:creationId xmlns:a16="http://schemas.microsoft.com/office/drawing/2014/main" id="{408954E5-46BA-4B99-B4B2-17C877C9D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83" y="2096086"/>
            <a:ext cx="5605931" cy="54213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Bachelor’s degree level has the highest completion number.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Master’s degrees comes is second best.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Highest completion by level is at 1600k awards.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Lowest completion by level is at 60k awards.</a:t>
            </a:r>
          </a:p>
        </p:txBody>
      </p:sp>
      <p:sp>
        <p:nvSpPr>
          <p:cNvPr id="66" name="Rectangle 3">
            <a:extLst>
              <a:ext uri="{FF2B5EF4-FFF2-40B4-BE49-F238E27FC236}">
                <a16:creationId xmlns:a16="http://schemas.microsoft.com/office/drawing/2014/main" id="{66F8B63D-1D31-4EC9-94FF-14B6DCAE9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7015" y="585421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2AB5585-D38C-4B90-BDA3-2D7F132A75AB}"/>
              </a:ext>
            </a:extLst>
          </p:cNvPr>
          <p:cNvSpPr txBox="1"/>
          <p:nvPr/>
        </p:nvSpPr>
        <p:spPr>
          <a:xfrm>
            <a:off x="3376244" y="1003784"/>
            <a:ext cx="5936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Completion by level of Program</a:t>
            </a:r>
          </a:p>
        </p:txBody>
      </p:sp>
    </p:spTree>
    <p:extLst>
      <p:ext uri="{BB962C8B-B14F-4D97-AF65-F5344CB8AC3E}">
        <p14:creationId xmlns:p14="http://schemas.microsoft.com/office/powerpoint/2010/main" val="3765477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59CB9-64AB-4E0D-B705-8AAE676C1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701" y="979489"/>
            <a:ext cx="9073662" cy="78075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Tuition fees on Endowment assets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729D50-9AF2-432F-AD3A-3074B16D523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22" y="1760246"/>
            <a:ext cx="4686789" cy="438208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7E0C289-7DBD-4BA2-BC05-42194257D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2387" y="1872788"/>
            <a:ext cx="6335151" cy="453791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Endowment assets are inversely proportional to Tuition fees.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low endowment assets (year end), there’s a high sum of tuition fees (2013-2014).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increase in the sum of tuition fees means a decrease in the endowment assets (year end).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highest sum recorded in this period (2013-2014) is 20M.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endowment assets of  1000k, the sum of tuition fee is almost zero.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319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CC292-11B7-4ACE-A6B7-F0180431F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0F7F6-8DBE-48E0-B73A-DB875A2E5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771335"/>
            <a:ext cx="10058400" cy="4023360"/>
          </a:xfrm>
        </p:spPr>
        <p:txBody>
          <a:bodyPr>
            <a:normAutofit/>
          </a:bodyPr>
          <a:lstStyle/>
          <a:p>
            <a:pPr marL="201168" lvl="1" indent="0"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Procheş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Ş. (2015). Descriptive statistics in research and teaching: 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we losing the middle ground?. Quality &amp; Quantity.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50. 10.1007/s11135-015-0256-3. </a:t>
            </a:r>
          </a:p>
        </p:txBody>
      </p:sp>
    </p:spTree>
    <p:extLst>
      <p:ext uri="{BB962C8B-B14F-4D97-AF65-F5344CB8AC3E}">
        <p14:creationId xmlns:p14="http://schemas.microsoft.com/office/powerpoint/2010/main" val="1894572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170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Retrospect</vt:lpstr>
      <vt:lpstr>Descriptive Statistics</vt:lpstr>
      <vt:lpstr>PowerPoint Presentation</vt:lpstr>
      <vt:lpstr>Effects of Tuition fees on Endowment assets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TED</dc:creator>
  <cp:lastModifiedBy>TED</cp:lastModifiedBy>
  <cp:revision>19</cp:revision>
  <dcterms:created xsi:type="dcterms:W3CDTF">2021-05-15T04:16:10Z</dcterms:created>
  <dcterms:modified xsi:type="dcterms:W3CDTF">2021-05-15T05:48:01Z</dcterms:modified>
</cp:coreProperties>
</file>